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4" r:id="rId7"/>
    <p:sldId id="262" r:id="rId8"/>
    <p:sldId id="263" r:id="rId9"/>
    <p:sldId id="25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B306"/>
    <a:srgbClr val="1486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282009-3CB8-4EE0-B324-55B9A95185CC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AE3C3B7-FD19-4962-BC02-F987A0888232}">
      <dgm:prSet/>
      <dgm:spPr/>
      <dgm:t>
        <a:bodyPr/>
        <a:lstStyle/>
        <a:p>
          <a:r>
            <a:rPr lang="en-US"/>
            <a:t>The snake move with keyboard buttons “W,A,S,D”</a:t>
          </a:r>
        </a:p>
      </dgm:t>
    </dgm:pt>
    <dgm:pt modelId="{5137D0C5-3270-4226-8B85-FF7707F8A608}" type="parTrans" cxnId="{98697343-B152-4C61-B92A-82C9239B9379}">
      <dgm:prSet/>
      <dgm:spPr/>
      <dgm:t>
        <a:bodyPr/>
        <a:lstStyle/>
        <a:p>
          <a:endParaRPr lang="en-US"/>
        </a:p>
      </dgm:t>
    </dgm:pt>
    <dgm:pt modelId="{06E8DFB2-6BD5-472B-8CB9-9DDAF7DB5F57}" type="sibTrans" cxnId="{98697343-B152-4C61-B92A-82C9239B9379}">
      <dgm:prSet/>
      <dgm:spPr/>
      <dgm:t>
        <a:bodyPr/>
        <a:lstStyle/>
        <a:p>
          <a:endParaRPr lang="en-US"/>
        </a:p>
      </dgm:t>
    </dgm:pt>
    <dgm:pt modelId="{A97B8828-BED1-4FA7-AC5F-E5447C4683FB}">
      <dgm:prSet/>
      <dgm:spPr/>
      <dgm:t>
        <a:bodyPr/>
        <a:lstStyle/>
        <a:p>
          <a:r>
            <a:rPr lang="en-US"/>
            <a:t>The Game make sound when the snake eat an apple</a:t>
          </a:r>
        </a:p>
      </dgm:t>
    </dgm:pt>
    <dgm:pt modelId="{095F80AF-4F17-48F1-9FEA-2D467086EBEC}" type="parTrans" cxnId="{9E1D9DD2-CF35-488C-BCB3-4F9A3DCCBFB5}">
      <dgm:prSet/>
      <dgm:spPr/>
      <dgm:t>
        <a:bodyPr/>
        <a:lstStyle/>
        <a:p>
          <a:endParaRPr lang="en-US"/>
        </a:p>
      </dgm:t>
    </dgm:pt>
    <dgm:pt modelId="{ABA4E14D-687A-422C-9FB9-E73E670660AC}" type="sibTrans" cxnId="{9E1D9DD2-CF35-488C-BCB3-4F9A3DCCBFB5}">
      <dgm:prSet/>
      <dgm:spPr/>
      <dgm:t>
        <a:bodyPr/>
        <a:lstStyle/>
        <a:p>
          <a:endParaRPr lang="en-US"/>
        </a:p>
      </dgm:t>
    </dgm:pt>
    <dgm:pt modelId="{1E4AB086-1E13-4E4E-BC5E-9671FA753246}" type="pres">
      <dgm:prSet presAssocID="{8A282009-3CB8-4EE0-B324-55B9A95185C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8EB32A4-70BF-4594-AB41-EDD7F921A709}" type="pres">
      <dgm:prSet presAssocID="{7AE3C3B7-FD19-4962-BC02-F987A0888232}" presName="hierRoot1" presStyleCnt="0"/>
      <dgm:spPr/>
    </dgm:pt>
    <dgm:pt modelId="{2CEBE62A-A475-485B-A062-D888AFE13ADD}" type="pres">
      <dgm:prSet presAssocID="{7AE3C3B7-FD19-4962-BC02-F987A0888232}" presName="composite" presStyleCnt="0"/>
      <dgm:spPr/>
    </dgm:pt>
    <dgm:pt modelId="{65ECE669-3DCE-4E59-91D9-3D758E1AC6D7}" type="pres">
      <dgm:prSet presAssocID="{7AE3C3B7-FD19-4962-BC02-F987A0888232}" presName="background" presStyleLbl="node0" presStyleIdx="0" presStyleCnt="2"/>
      <dgm:spPr/>
    </dgm:pt>
    <dgm:pt modelId="{3AF67C40-D9D2-452A-B56F-188884790A4A}" type="pres">
      <dgm:prSet presAssocID="{7AE3C3B7-FD19-4962-BC02-F987A0888232}" presName="text" presStyleLbl="fgAcc0" presStyleIdx="0" presStyleCnt="2">
        <dgm:presLayoutVars>
          <dgm:chPref val="3"/>
        </dgm:presLayoutVars>
      </dgm:prSet>
      <dgm:spPr/>
    </dgm:pt>
    <dgm:pt modelId="{94F515B6-4CCB-4D1B-8E79-F484F461D0C0}" type="pres">
      <dgm:prSet presAssocID="{7AE3C3B7-FD19-4962-BC02-F987A0888232}" presName="hierChild2" presStyleCnt="0"/>
      <dgm:spPr/>
    </dgm:pt>
    <dgm:pt modelId="{92C518FA-06B4-4F34-B5EA-3C648DA20C59}" type="pres">
      <dgm:prSet presAssocID="{A97B8828-BED1-4FA7-AC5F-E5447C4683FB}" presName="hierRoot1" presStyleCnt="0"/>
      <dgm:spPr/>
    </dgm:pt>
    <dgm:pt modelId="{4B57C071-93EB-4EDC-8294-EDC1293FA098}" type="pres">
      <dgm:prSet presAssocID="{A97B8828-BED1-4FA7-AC5F-E5447C4683FB}" presName="composite" presStyleCnt="0"/>
      <dgm:spPr/>
    </dgm:pt>
    <dgm:pt modelId="{29985B41-66F8-4D26-AF30-9CA0A395AD26}" type="pres">
      <dgm:prSet presAssocID="{A97B8828-BED1-4FA7-AC5F-E5447C4683FB}" presName="background" presStyleLbl="node0" presStyleIdx="1" presStyleCnt="2"/>
      <dgm:spPr/>
    </dgm:pt>
    <dgm:pt modelId="{DC612A11-C45D-4CA8-8DB2-B2468C190901}" type="pres">
      <dgm:prSet presAssocID="{A97B8828-BED1-4FA7-AC5F-E5447C4683FB}" presName="text" presStyleLbl="fgAcc0" presStyleIdx="1" presStyleCnt="2">
        <dgm:presLayoutVars>
          <dgm:chPref val="3"/>
        </dgm:presLayoutVars>
      </dgm:prSet>
      <dgm:spPr/>
    </dgm:pt>
    <dgm:pt modelId="{C1D2F7C5-8185-4F39-B2BF-A8962EC9739B}" type="pres">
      <dgm:prSet presAssocID="{A97B8828-BED1-4FA7-AC5F-E5447C4683FB}" presName="hierChild2" presStyleCnt="0"/>
      <dgm:spPr/>
    </dgm:pt>
  </dgm:ptLst>
  <dgm:cxnLst>
    <dgm:cxn modelId="{98697343-B152-4C61-B92A-82C9239B9379}" srcId="{8A282009-3CB8-4EE0-B324-55B9A95185CC}" destId="{7AE3C3B7-FD19-4962-BC02-F987A0888232}" srcOrd="0" destOrd="0" parTransId="{5137D0C5-3270-4226-8B85-FF7707F8A608}" sibTransId="{06E8DFB2-6BD5-472B-8CB9-9DDAF7DB5F57}"/>
    <dgm:cxn modelId="{1C974F69-5088-4A36-A443-B7A55649F8CA}" type="presOf" srcId="{7AE3C3B7-FD19-4962-BC02-F987A0888232}" destId="{3AF67C40-D9D2-452A-B56F-188884790A4A}" srcOrd="0" destOrd="0" presId="urn:microsoft.com/office/officeart/2005/8/layout/hierarchy1"/>
    <dgm:cxn modelId="{B7C2F3B4-FA3A-4E6B-BFF4-71CE50E3A661}" type="presOf" srcId="{A97B8828-BED1-4FA7-AC5F-E5447C4683FB}" destId="{DC612A11-C45D-4CA8-8DB2-B2468C190901}" srcOrd="0" destOrd="0" presId="urn:microsoft.com/office/officeart/2005/8/layout/hierarchy1"/>
    <dgm:cxn modelId="{8309C5C5-D173-45D2-94F6-74FBAE76BDBC}" type="presOf" srcId="{8A282009-3CB8-4EE0-B324-55B9A95185CC}" destId="{1E4AB086-1E13-4E4E-BC5E-9671FA753246}" srcOrd="0" destOrd="0" presId="urn:microsoft.com/office/officeart/2005/8/layout/hierarchy1"/>
    <dgm:cxn modelId="{9E1D9DD2-CF35-488C-BCB3-4F9A3DCCBFB5}" srcId="{8A282009-3CB8-4EE0-B324-55B9A95185CC}" destId="{A97B8828-BED1-4FA7-AC5F-E5447C4683FB}" srcOrd="1" destOrd="0" parTransId="{095F80AF-4F17-48F1-9FEA-2D467086EBEC}" sibTransId="{ABA4E14D-687A-422C-9FB9-E73E670660AC}"/>
    <dgm:cxn modelId="{E4E344B4-660B-4F0D-A40D-7D30B50080FF}" type="presParOf" srcId="{1E4AB086-1E13-4E4E-BC5E-9671FA753246}" destId="{F8EB32A4-70BF-4594-AB41-EDD7F921A709}" srcOrd="0" destOrd="0" presId="urn:microsoft.com/office/officeart/2005/8/layout/hierarchy1"/>
    <dgm:cxn modelId="{2F12831C-55F7-4A86-BE05-023BE56801A0}" type="presParOf" srcId="{F8EB32A4-70BF-4594-AB41-EDD7F921A709}" destId="{2CEBE62A-A475-485B-A062-D888AFE13ADD}" srcOrd="0" destOrd="0" presId="urn:microsoft.com/office/officeart/2005/8/layout/hierarchy1"/>
    <dgm:cxn modelId="{7A269B12-4175-419C-B3EC-2FDB9F570527}" type="presParOf" srcId="{2CEBE62A-A475-485B-A062-D888AFE13ADD}" destId="{65ECE669-3DCE-4E59-91D9-3D758E1AC6D7}" srcOrd="0" destOrd="0" presId="urn:microsoft.com/office/officeart/2005/8/layout/hierarchy1"/>
    <dgm:cxn modelId="{744C87CB-4F8E-4194-B5EC-A827D0E8E07A}" type="presParOf" srcId="{2CEBE62A-A475-485B-A062-D888AFE13ADD}" destId="{3AF67C40-D9D2-452A-B56F-188884790A4A}" srcOrd="1" destOrd="0" presId="urn:microsoft.com/office/officeart/2005/8/layout/hierarchy1"/>
    <dgm:cxn modelId="{9A4A49B8-C70E-470A-B59B-17E5AE9E9871}" type="presParOf" srcId="{F8EB32A4-70BF-4594-AB41-EDD7F921A709}" destId="{94F515B6-4CCB-4D1B-8E79-F484F461D0C0}" srcOrd="1" destOrd="0" presId="urn:microsoft.com/office/officeart/2005/8/layout/hierarchy1"/>
    <dgm:cxn modelId="{FA68BD1C-72C3-4DD3-9EBC-BB6BDE98E54A}" type="presParOf" srcId="{1E4AB086-1E13-4E4E-BC5E-9671FA753246}" destId="{92C518FA-06B4-4F34-B5EA-3C648DA20C59}" srcOrd="1" destOrd="0" presId="urn:microsoft.com/office/officeart/2005/8/layout/hierarchy1"/>
    <dgm:cxn modelId="{7741E69C-CBEA-4319-A090-BE12344A968D}" type="presParOf" srcId="{92C518FA-06B4-4F34-B5EA-3C648DA20C59}" destId="{4B57C071-93EB-4EDC-8294-EDC1293FA098}" srcOrd="0" destOrd="0" presId="urn:microsoft.com/office/officeart/2005/8/layout/hierarchy1"/>
    <dgm:cxn modelId="{5D9333E8-1FEE-4934-B737-104F57A05BC8}" type="presParOf" srcId="{4B57C071-93EB-4EDC-8294-EDC1293FA098}" destId="{29985B41-66F8-4D26-AF30-9CA0A395AD26}" srcOrd="0" destOrd="0" presId="urn:microsoft.com/office/officeart/2005/8/layout/hierarchy1"/>
    <dgm:cxn modelId="{9E228333-A17D-4294-944B-531F961A808F}" type="presParOf" srcId="{4B57C071-93EB-4EDC-8294-EDC1293FA098}" destId="{DC612A11-C45D-4CA8-8DB2-B2468C190901}" srcOrd="1" destOrd="0" presId="urn:microsoft.com/office/officeart/2005/8/layout/hierarchy1"/>
    <dgm:cxn modelId="{A2F349FA-93AB-48F3-8BE7-037E2F49567A}" type="presParOf" srcId="{92C518FA-06B4-4F34-B5EA-3C648DA20C59}" destId="{C1D2F7C5-8185-4F39-B2BF-A8962EC9739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ECE669-3DCE-4E59-91D9-3D758E1AC6D7}">
      <dsp:nvSpPr>
        <dsp:cNvPr id="0" name=""/>
        <dsp:cNvSpPr/>
      </dsp:nvSpPr>
      <dsp:spPr>
        <a:xfrm>
          <a:off x="680192" y="965"/>
          <a:ext cx="3921050" cy="2489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F67C40-D9D2-452A-B56F-188884790A4A}">
      <dsp:nvSpPr>
        <dsp:cNvPr id="0" name=""/>
        <dsp:cNvSpPr/>
      </dsp:nvSpPr>
      <dsp:spPr>
        <a:xfrm>
          <a:off x="1115865" y="414853"/>
          <a:ext cx="3921050" cy="2489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The snake move with keyboard buttons “W,A,S,D”</a:t>
          </a:r>
        </a:p>
      </dsp:txBody>
      <dsp:txXfrm>
        <a:off x="1188791" y="487779"/>
        <a:ext cx="3775198" cy="2344015"/>
      </dsp:txXfrm>
    </dsp:sp>
    <dsp:sp modelId="{29985B41-66F8-4D26-AF30-9CA0A395AD26}">
      <dsp:nvSpPr>
        <dsp:cNvPr id="0" name=""/>
        <dsp:cNvSpPr/>
      </dsp:nvSpPr>
      <dsp:spPr>
        <a:xfrm>
          <a:off x="5472588" y="965"/>
          <a:ext cx="3921050" cy="2489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612A11-C45D-4CA8-8DB2-B2468C190901}">
      <dsp:nvSpPr>
        <dsp:cNvPr id="0" name=""/>
        <dsp:cNvSpPr/>
      </dsp:nvSpPr>
      <dsp:spPr>
        <a:xfrm>
          <a:off x="5908260" y="414853"/>
          <a:ext cx="3921050" cy="2489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The Game make sound when the snake eat an apple</a:t>
          </a:r>
        </a:p>
      </dsp:txBody>
      <dsp:txXfrm>
        <a:off x="5981186" y="487779"/>
        <a:ext cx="3775198" cy="23440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50F1-7B12-4A28-B7AD-CD5B105A7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B7AEDC-ED9E-4A50-99CC-5A07250B9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F0048-E071-407D-914B-E35ADBAC8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1D71D-4532-4FA9-89BB-670B05A49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36C10E-D2C6-4D78-90A8-0BF59D1D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49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F2DB7-5A59-45F1-9CFA-6464BE77A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39F7B0-7E40-487D-A02E-2A53BD3AA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650A6-DF73-48F7-BC41-7268CB788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47AB3-CACC-4F49-875A-BB7EBEA0D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BB652-CE04-4F85-9D69-F2098566B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27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3F47D3-45EA-4269-B44F-299E484E03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7F2D7F-3CC8-4724-8ABA-6FB5017B22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A7DB9-2E02-47D1-BD28-ADE1F0EAD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D6738-2EB1-4FD7-AF27-531E6F046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7196D-5457-4E6A-A286-E55268815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372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A3E5F-7EDA-4512-8ECB-990F50CEA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678A4-8EEE-46C7-9E3F-F15645BBF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1CA80-9E82-423E-AF9A-B3CD034B7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3E69F-6CE1-4506-BB4C-BA76FB861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2D1135-A97A-444A-ACD1-05A5F9BE7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2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70902-D702-49F6-83DC-5A3BAB6A1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30364-5D87-4494-BD77-7EFA28C8D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60942-A0E5-4419-B672-DFCF5EBD1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1189-508F-4C7F-9D5C-45AF27C11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C3A60-76D2-4E8B-B069-837DED4C9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802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D8332-B49D-4653-B434-FF207B01E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14ED0-4622-4733-AE20-13A6DDD224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0EC681-91C5-4EAA-9C0D-690AC8BDA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F7623-56E5-464F-B030-EF02C7E8E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239BF6-4039-46B3-8A36-2C5CB9845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80F0D-8CED-4A08-AF11-AB0910E7D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715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E6C21-7072-4107-A903-E51975223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84781-C4B1-45D4-A563-6F0A93DD1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64213-C164-40BC-8DFA-AA3DB9731D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57F2A9-304F-4409-A7CA-C5292EF22C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260192-ED5C-4049-8EF0-2866472F71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93E963-9D88-4B29-91D7-03B7D2A04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7DAB8A-1ADA-4AB4-9499-A9F4FB0BF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2FD3E5-C361-4EE1-9E79-23F9E418D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544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2B132-E0CF-49A9-AE37-4F2AA66F1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658AA3-B9A9-4F8F-9A30-D0FFAE242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CFCEB-9BF3-4E2A-9D57-597B53DB2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54EE1A-5FAA-478D-B4C2-E3DC76021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753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047383-63FF-4781-A301-91F3FDE19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15E59D-7F25-4C9D-B486-C56546419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53B53F-16FA-4067-AE65-C08A2D831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334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97798-E8AC-43C1-AFE8-308E40811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43ACC-D31C-4709-856E-BD965564A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3EFF6-8788-435D-93A5-3238CD16D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E5AA8-C63E-40EC-A1FD-F4C83FCC5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1109D-5F14-4F91-9989-DFE3ADAA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72E67-0E1E-4799-9847-1F11DA942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75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9F597-827B-4286-9294-209EB455F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0779E2-016F-4CCD-9299-B751B30165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044DC1-5C64-4FBA-8FE7-620424BED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AA60A-9F8C-48F6-BF93-22ECFADFF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56FD1-34E2-4881-95BE-1F20D5F02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533148-F342-4010-B472-7FFC851C5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881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A09F01-BAA4-42D1-892F-45E59619B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F153F9-8E82-4A3D-A6F7-55543E639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44055-9A6E-4D67-AA09-C8B28EC92F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58A7C-B725-40E8-BE7D-C928088CC981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F4B7C-4144-4967-89D9-4AE86975BC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1E97C-6E4D-4EB7-95A1-7FE35EEE61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73655-DC04-4B54-BCFE-6E576990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327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EF666E30-6F0A-449A-BEC2-DF5912735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E3C5560-7A9C-489F-9148-18C5E1D0F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EB4D0-57B0-4569-86BA-D2A81B8732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043" y="590062"/>
            <a:ext cx="5309140" cy="2838938"/>
          </a:xfrm>
        </p:spPr>
        <p:txBody>
          <a:bodyPr>
            <a:normAutofit/>
          </a:bodyPr>
          <a:lstStyle/>
          <a:p>
            <a:pPr algn="l"/>
            <a:r>
              <a:rPr lang="en-US" sz="5600">
                <a:solidFill>
                  <a:srgbClr val="FFFFFF"/>
                </a:solidFill>
              </a:rPr>
              <a:t>Snake Game</a:t>
            </a:r>
            <a:br>
              <a:rPr lang="en-US" sz="5600">
                <a:solidFill>
                  <a:srgbClr val="FFFFFF"/>
                </a:solidFill>
              </a:rPr>
            </a:br>
            <a:r>
              <a:rPr lang="en-US" sz="5600">
                <a:solidFill>
                  <a:srgbClr val="FFFFFF"/>
                </a:solidFill>
              </a:rPr>
              <a:t>By Python</a:t>
            </a:r>
          </a:p>
        </p:txBody>
      </p:sp>
      <p:sp>
        <p:nvSpPr>
          <p:cNvPr id="59" name="!!plus graphic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236" y="1606411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1" name="!!dot graphic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014" y="183570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3" name="!!circle graphic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696" y="2060130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65" name="!!Straight Connector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505200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B4933B7-08C9-4E87-9FD8-45EA8000EB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202"/>
          <a:stretch/>
        </p:blipFill>
        <p:spPr>
          <a:xfrm>
            <a:off x="6740358" y="1606411"/>
            <a:ext cx="5451642" cy="5251590"/>
          </a:xfrm>
          <a:custGeom>
            <a:avLst/>
            <a:gdLst/>
            <a:ahLst/>
            <a:cxnLst/>
            <a:rect l="l" t="t" r="r" b="b"/>
            <a:pathLst>
              <a:path w="5923214" h="5705857">
                <a:moveTo>
                  <a:pt x="3612238" y="0"/>
                </a:moveTo>
                <a:cubicBezTo>
                  <a:pt x="4485043" y="0"/>
                  <a:pt x="5285549" y="309553"/>
                  <a:pt x="5909957" y="824860"/>
                </a:cubicBezTo>
                <a:lnTo>
                  <a:pt x="5923214" y="836909"/>
                </a:lnTo>
                <a:lnTo>
                  <a:pt x="5923214" y="5705857"/>
                </a:lnTo>
                <a:lnTo>
                  <a:pt x="672237" y="5705857"/>
                </a:lnTo>
                <a:lnTo>
                  <a:pt x="616914" y="5631875"/>
                </a:lnTo>
                <a:cubicBezTo>
                  <a:pt x="227427" y="5055358"/>
                  <a:pt x="0" y="4360357"/>
                  <a:pt x="0" y="3612238"/>
                </a:cubicBezTo>
                <a:cubicBezTo>
                  <a:pt x="0" y="1617255"/>
                  <a:pt x="1617255" y="0"/>
                  <a:pt x="361223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64028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3D8D91-4475-4EB6-ABEC-818678C82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75897-612B-4905-9C5B-8C6221D26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sz="2000" b="1" dirty="0"/>
              <a:t>This game has been around since the earliest days of home computing and has reemerged in recent years on platforms</a:t>
            </a:r>
          </a:p>
          <a:p>
            <a:r>
              <a:rPr lang="en-US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The game we will be building is a simple Snake game. Based on python3.  In this game you control an ever-growing snake. You turn the snake head left and right and try to avoid the head hitting the rest of the body  or the border.</a:t>
            </a:r>
            <a:endParaRPr lang="en-US" sz="2000" b="1" dirty="0"/>
          </a:p>
          <a:p>
            <a:r>
              <a:rPr lang="en-US" sz="2000" b="1" dirty="0"/>
              <a:t>The Game written by python 3</a:t>
            </a:r>
          </a:p>
          <a:p>
            <a:r>
              <a:rPr lang="en-US" sz="2000" b="1" dirty="0"/>
              <a:t>The Game give player competitive environment by arranged the players and display the high score</a:t>
            </a:r>
          </a:p>
          <a:p>
            <a:r>
              <a:rPr lang="en-US" sz="2000" b="1" dirty="0"/>
              <a:t>We are going to start building the game with simple graphics and look some attractive</a:t>
            </a:r>
          </a:p>
        </p:txBody>
      </p:sp>
    </p:spTree>
    <p:extLst>
      <p:ext uri="{BB962C8B-B14F-4D97-AF65-F5344CB8AC3E}">
        <p14:creationId xmlns:p14="http://schemas.microsoft.com/office/powerpoint/2010/main" val="865770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C89D9-B498-4643-A142-22D51739C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7411" y="348664"/>
            <a:ext cx="7834589" cy="41648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000" dirty="0">
                <a:solidFill>
                  <a:schemeClr val="bg1">
                    <a:alpha val="80000"/>
                  </a:schemeClr>
                </a:solidFill>
              </a:rPr>
              <a:t>Python 3 </a:t>
            </a:r>
            <a:r>
              <a:rPr lang="en-US" sz="8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libraries</a:t>
            </a:r>
          </a:p>
        </p:txBody>
      </p:sp>
      <p:sp>
        <p:nvSpPr>
          <p:cNvPr id="31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3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5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1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3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A545BD-03F3-4B89-857D-F523058452E3}"/>
              </a:ext>
            </a:extLst>
          </p:cNvPr>
          <p:cNvSpPr txBox="1"/>
          <p:nvPr/>
        </p:nvSpPr>
        <p:spPr>
          <a:xfrm>
            <a:off x="6429819" y="1363123"/>
            <a:ext cx="4771607" cy="5837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>
              <a:lnSpc>
                <a:spcPct val="90000"/>
              </a:lnSpc>
              <a:spcAft>
                <a:spcPts val="600"/>
              </a:spcAft>
            </a:pPr>
            <a:endParaRPr lang="en-US" sz="40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7CB2B4-8E19-44F1-8DAC-F90AAC65FFD6}"/>
              </a:ext>
            </a:extLst>
          </p:cNvPr>
          <p:cNvSpPr txBox="1"/>
          <p:nvPr/>
        </p:nvSpPr>
        <p:spPr>
          <a:xfrm>
            <a:off x="1538473" y="2566008"/>
            <a:ext cx="4771607" cy="2594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85900" lvl="1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chemeClr val="bg1">
                    <a:alpha val="8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endParaRPr lang="en-US" sz="4800" dirty="0">
              <a:solidFill>
                <a:schemeClr val="bg1">
                  <a:alpha val="8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85900" lvl="1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>
                    <a:alpha val="8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turtle</a:t>
            </a:r>
          </a:p>
          <a:p>
            <a:pPr marL="1485900" lvl="1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</a:p>
          <a:p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FED17F-0959-4011-9B25-C55CE25542D8}"/>
              </a:ext>
            </a:extLst>
          </p:cNvPr>
          <p:cNvSpPr txBox="1"/>
          <p:nvPr/>
        </p:nvSpPr>
        <p:spPr>
          <a:xfrm>
            <a:off x="5762182" y="2566008"/>
            <a:ext cx="4444892" cy="2594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85900" lvl="1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</a:p>
          <a:p>
            <a:pPr marL="1485900" lvl="1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PIL</a:t>
            </a:r>
          </a:p>
          <a:p>
            <a:pPr marL="1485900" lvl="1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800" dirty="0" err="1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Pygame</a:t>
            </a:r>
            <a:endParaRPr lang="en-US" sz="4800" dirty="0">
              <a:solidFill>
                <a:schemeClr val="bg1">
                  <a:alpha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569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575A102-D95D-4D6E-8F1B-49EED0AE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F0FFF1F-79B6-4A13-A464-070CD6F89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42198" y="814999"/>
            <a:ext cx="465458" cy="581435"/>
            <a:chOff x="10942198" y="814999"/>
            <a:chExt cx="465458" cy="581435"/>
          </a:xfrm>
          <a:solidFill>
            <a:srgbClr val="FFFFFF"/>
          </a:solidFill>
        </p:grpSpPr>
        <p:sp>
          <p:nvSpPr>
            <p:cNvPr id="23" name="Graphic 17">
              <a:extLst>
                <a:ext uri="{FF2B5EF4-FFF2-40B4-BE49-F238E27FC236}">
                  <a16:creationId xmlns:a16="http://schemas.microsoft.com/office/drawing/2014/main" id="{B71758F4-3F46-45DA-8AC5-4E508DA0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7738" y="814999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" name="Graphic 15">
              <a:extLst>
                <a:ext uri="{FF2B5EF4-FFF2-40B4-BE49-F238E27FC236}">
                  <a16:creationId xmlns:a16="http://schemas.microsoft.com/office/drawing/2014/main" id="{8550FED7-7C32-42BB-98DB-30272A633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16518" y="1044294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grpFill/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" name="Graphic 21">
              <a:extLst>
                <a:ext uri="{FF2B5EF4-FFF2-40B4-BE49-F238E27FC236}">
                  <a16:creationId xmlns:a16="http://schemas.microsoft.com/office/drawing/2014/main" id="{8D61482F-F3C5-4D66-8C5D-C6BBE3E12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2198" y="1268720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9322" y="6274341"/>
            <a:ext cx="11353800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945B63D-6AC1-4DDA-8E2F-B33325F4F00F}"/>
              </a:ext>
            </a:extLst>
          </p:cNvPr>
          <p:cNvSpPr txBox="1"/>
          <p:nvPr/>
        </p:nvSpPr>
        <p:spPr>
          <a:xfrm>
            <a:off x="2522706" y="491276"/>
            <a:ext cx="685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 frame</a:t>
            </a:r>
          </a:p>
        </p:txBody>
      </p:sp>
      <p:pic>
        <p:nvPicPr>
          <p:cNvPr id="6" name="Content Placeholder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F978768-ABC6-4323-AF9E-423CBBE0CF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973" y="1347479"/>
            <a:ext cx="8714054" cy="4901655"/>
          </a:xfrm>
        </p:spPr>
      </p:pic>
    </p:spTree>
    <p:extLst>
      <p:ext uri="{BB962C8B-B14F-4D97-AF65-F5344CB8AC3E}">
        <p14:creationId xmlns:p14="http://schemas.microsoft.com/office/powerpoint/2010/main" val="2268626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392D9-DD38-47E8-AD19-858778E30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anchor="ctr">
            <a:normAutofit/>
          </a:bodyPr>
          <a:lstStyle/>
          <a:p>
            <a:r>
              <a:rPr lang="en-US" sz="6200" b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Game ingredients</a:t>
            </a:r>
            <a:endParaRPr lang="en-US" sz="6200">
              <a:solidFill>
                <a:srgbClr val="FFFFFF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13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1B862-84DE-43F0-A50B-1D0D54E9D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anchor="ctr">
            <a:normAutofit/>
          </a:bodyPr>
          <a:lstStyle/>
          <a:p>
            <a:r>
              <a:rPr lang="en-US" sz="2400" b="1" dirty="0">
                <a:solidFill>
                  <a:schemeClr val="tx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background (desert photo)</a:t>
            </a:r>
          </a:p>
          <a:p>
            <a:r>
              <a:rPr lang="en-US" sz="2400" b="1" dirty="0">
                <a:solidFill>
                  <a:schemeClr val="tx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Canvas in the middle of the frame to be the snake moving area</a:t>
            </a:r>
          </a:p>
          <a:p>
            <a:r>
              <a:rPr lang="en-US" sz="2400" b="1" dirty="0">
                <a:solidFill>
                  <a:schemeClr val="tx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Blue Label for display the player score</a:t>
            </a:r>
          </a:p>
          <a:p>
            <a:r>
              <a:rPr lang="en-US" sz="2400" b="1" dirty="0">
                <a:solidFill>
                  <a:schemeClr val="tx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White Label will appear when the player cross the high score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2639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D4306B-0A43-4B8A-A96C-677064710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1DAF1407-7013-4667-AD06-8FD0CA27D36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41248" y="3337269"/>
          <a:ext cx="10509504" cy="2905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60360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2" name="Freeform: Shape 41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4" name="Freeform: Shape 43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7990C1-7D05-493C-A3E7-6D2D821D6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features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BFCC8-46A0-4237-8C91-EEFE032ED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If player cross the high score, then die by collision the border or eat your self the screen will</a:t>
            </a:r>
            <a:r>
              <a:rPr lang="ar-EG" sz="1700"/>
              <a:t> </a:t>
            </a:r>
            <a:r>
              <a:rPr lang="en-US" sz="1700"/>
              <a:t>turn on green and give wining alarm</a:t>
            </a:r>
            <a:endParaRPr lang="ar-EG" sz="1700"/>
          </a:p>
          <a:p>
            <a:endParaRPr lang="en-US" sz="1700"/>
          </a:p>
          <a:p>
            <a:endParaRPr lang="en-US" sz="1700"/>
          </a:p>
          <a:p>
            <a:endParaRPr lang="en-US" sz="1700"/>
          </a:p>
          <a:p>
            <a:endParaRPr lang="en-US" sz="170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855FB87-8EE5-4C56-817E-3E291D87B6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8151"/>
          <a:stretch/>
        </p:blipFill>
        <p:spPr>
          <a:xfrm>
            <a:off x="4901184" y="1885876"/>
            <a:ext cx="6922008" cy="318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88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405A72-488E-4357-BC0F-18F758E52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 dirty="0"/>
              <a:t>features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C858F-01FA-44C3-ABB8-EBA3DC331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If you die by collision the border or eat your self the screen will</a:t>
            </a:r>
            <a:r>
              <a:rPr lang="ar-EG" sz="1700"/>
              <a:t> </a:t>
            </a:r>
            <a:r>
              <a:rPr lang="en-US" sz="1700"/>
              <a:t>turn on red and give losing alarm</a:t>
            </a:r>
            <a:endParaRPr lang="ar-EG" sz="1700"/>
          </a:p>
          <a:p>
            <a:endParaRPr lang="en-US" sz="1700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317B0362-7DF2-4ABE-AC14-6627A66B6E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84" y="1532477"/>
            <a:ext cx="6922008" cy="389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714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8329D2-61EE-4B4D-8BCC-45568211D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0430" y="583345"/>
            <a:ext cx="7160357" cy="41648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8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Team members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831C77-2C30-49E2-A7F6-31414AA12891}"/>
              </a:ext>
            </a:extLst>
          </p:cNvPr>
          <p:cNvSpPr txBox="1"/>
          <p:nvPr/>
        </p:nvSpPr>
        <p:spPr>
          <a:xfrm>
            <a:off x="1459149" y="1702679"/>
            <a:ext cx="9528812" cy="497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Osama Sayed Ahmed Ashraf  (Team Leader)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Ahmed Mostafa Ahmed taha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Adam Abdellatif Mokhtar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Osama Mohamed Hussein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 </a:t>
            </a:r>
            <a:r>
              <a:rPr lang="en-US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Abdullh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Mohamed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Dina Mohamed </a:t>
            </a:r>
            <a:r>
              <a:rPr lang="en-US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Elsayed</a:t>
            </a: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9085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</TotalTime>
  <Words>263</Words>
  <Application>Microsoft Office PowerPoint</Application>
  <PresentationFormat>Widescreen</PresentationFormat>
  <Paragraphs>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Snake Game By Python</vt:lpstr>
      <vt:lpstr>INTRODUCTION</vt:lpstr>
      <vt:lpstr>Python 3 libraries</vt:lpstr>
      <vt:lpstr>PowerPoint Presentation</vt:lpstr>
      <vt:lpstr>Game ingredients</vt:lpstr>
      <vt:lpstr>Features</vt:lpstr>
      <vt:lpstr>features</vt:lpstr>
      <vt:lpstr>features</vt:lpstr>
      <vt:lpstr>Team members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Snake Game By Python</dc:title>
  <dc:creator>adam</dc:creator>
  <cp:lastModifiedBy>adam192122@fci.bu.edu.eg</cp:lastModifiedBy>
  <cp:revision>9</cp:revision>
  <dcterms:created xsi:type="dcterms:W3CDTF">2021-08-26T18:32:36Z</dcterms:created>
  <dcterms:modified xsi:type="dcterms:W3CDTF">2021-08-30T20:14:03Z</dcterms:modified>
</cp:coreProperties>
</file>

<file path=docProps/thumbnail.jpeg>
</file>